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460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33457"/>
            <a:ext cx="14630400" cy="8229600"/>
          </a:xfrm>
          <a:prstGeom prst="rect">
            <a:avLst/>
          </a:prstGeom>
          <a:solidFill>
            <a:srgbClr val="050505">
              <a:alpha val="80000"/>
            </a:srgbClr>
          </a:solidFill>
          <a:ln/>
        </p:spPr>
        <p:txBody>
          <a:bodyPr/>
          <a:lstStyle/>
          <a:p>
            <a:endParaRPr lang="en-US" sz="2800" dirty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r>
              <a:rPr lang="en-IN" sz="2800" dirty="0">
                <a:solidFill>
                  <a:srgbClr val="FF0000"/>
                </a:solidFill>
              </a:rPr>
              <a:t>					               </a:t>
            </a:r>
            <a:r>
              <a:rPr lang="en-IN" sz="4400" b="1" dirty="0">
                <a:solidFill>
                  <a:schemeClr val="bg1"/>
                </a:solidFill>
              </a:rPr>
              <a:t>Mini Project</a:t>
            </a:r>
          </a:p>
          <a:p>
            <a:r>
              <a:rPr lang="en-IN" sz="4400" b="1" dirty="0">
                <a:solidFill>
                  <a:schemeClr val="bg1"/>
                </a:solidFill>
              </a:rPr>
              <a:t>					    E-Learning Website</a:t>
            </a:r>
          </a:p>
          <a:p>
            <a:endParaRPr lang="en-IN" sz="4400" b="1" dirty="0">
              <a:solidFill>
                <a:schemeClr val="bg1"/>
              </a:solidFill>
            </a:endParaRPr>
          </a:p>
          <a:p>
            <a:endParaRPr lang="en-IN" sz="4400" b="1" dirty="0">
              <a:solidFill>
                <a:schemeClr val="bg1"/>
              </a:solidFill>
            </a:endParaRPr>
          </a:p>
          <a:p>
            <a:r>
              <a:rPr lang="en-IN" sz="3200" dirty="0">
                <a:solidFill>
                  <a:schemeClr val="bg1"/>
                </a:solidFill>
              </a:rPr>
              <a:t>Submitted  By-</a:t>
            </a:r>
          </a:p>
          <a:p>
            <a:r>
              <a:rPr lang="en-IN" sz="3200" dirty="0">
                <a:solidFill>
                  <a:schemeClr val="bg1"/>
                </a:solidFill>
              </a:rPr>
              <a:t>Krishna Saxena (2115000552)</a:t>
            </a:r>
          </a:p>
          <a:p>
            <a:r>
              <a:rPr lang="en-IN" sz="3200" dirty="0">
                <a:solidFill>
                  <a:schemeClr val="bg1"/>
                </a:solidFill>
              </a:rPr>
              <a:t>Samiksha (2115000903)</a:t>
            </a:r>
          </a:p>
          <a:p>
            <a:r>
              <a:rPr lang="en-IN" sz="3200" dirty="0">
                <a:solidFill>
                  <a:schemeClr val="bg1"/>
                </a:solidFill>
              </a:rPr>
              <a:t>Saniya Gupta (2115000909) </a:t>
            </a:r>
          </a:p>
          <a:p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130468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33231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293762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54294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14825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475357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037993" y="535888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037993" y="59641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56951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A269779-339F-422D-2318-3D36E0FA3F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5518" y="486649"/>
            <a:ext cx="3542572" cy="202336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517F305-5347-68B8-682A-4E5167A265FB}"/>
              </a:ext>
            </a:extLst>
          </p:cNvPr>
          <p:cNvSpPr txBox="1"/>
          <p:nvPr/>
        </p:nvSpPr>
        <p:spPr>
          <a:xfrm>
            <a:off x="10940527" y="5108972"/>
            <a:ext cx="29302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Submitted to-</a:t>
            </a:r>
          </a:p>
          <a:p>
            <a:r>
              <a:rPr lang="en-US" sz="3200" dirty="0">
                <a:solidFill>
                  <a:schemeClr val="bg1"/>
                </a:solidFill>
              </a:rPr>
              <a:t>Ms. Ruchi Gupta</a:t>
            </a:r>
          </a:p>
          <a:p>
            <a:r>
              <a:rPr lang="en-US" sz="3200" dirty="0">
                <a:solidFill>
                  <a:schemeClr val="bg1"/>
                </a:solidFill>
              </a:rPr>
              <a:t>Senior Trainer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0758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129BDB-AD18-37C9-62CD-FAB3D2787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22" y="4394289"/>
            <a:ext cx="6938682" cy="39030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C9E6C2-1134-D0A3-948F-2569105C0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22" y="123713"/>
            <a:ext cx="6938682" cy="39910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AA79CB-02FB-2FA6-0E35-74AD67730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261" y="123713"/>
            <a:ext cx="6938682" cy="39030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52EDAB-577A-091F-01D8-D362F88A2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9597" y="4394289"/>
            <a:ext cx="6938683" cy="390300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43910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6403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91182" y="2682002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2716649"/>
            <a:ext cx="2987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Empowering Learning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286006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E-Learning brings education to the fingertips of millions, enabling lifelong learning.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490799" y="40371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645462" y="407884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5212913" y="4113490"/>
            <a:ext cx="3116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Innovative Technology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5212913" y="468284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Continued advancements will drive more engaging and interactive e-learning experiences.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41652" y="583108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865733"/>
            <a:ext cx="2613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Endless Possibilities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6435090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new front-end tools and strategies to shape the future of e-learning.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682234"/>
            <a:ext cx="5882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Future Developments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82094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056930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Virtual Reality (VR)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62628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Immerse learners in virtual environments for unparalleled engagement.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82094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3056930"/>
            <a:ext cx="3291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Artificial Intelligence (AI)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62628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Personalize learning content and deliver tailored experiences.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Mobile Learning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600581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Further optimize e-learning experiences for mobile devices and on-the-go learning.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031224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Adaptive Learning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600581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Customize learning paths based on individual learner progress and needs.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Creating Engaging E-Learning Websites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the world of e-learning! Discover the benefits of online education, the technologies for front-end development, and design considerations.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904286"/>
            <a:ext cx="8587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Benefits of E-Learning Websites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2165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38375" y="3258264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292912"/>
            <a:ext cx="2247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Flexible Learning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86226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 courses anytime, anywhere, fitting into busy schedules.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21659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80948" y="3258264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29291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Cost-Effective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86226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travel expenses or physical learning materials to worry about.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88845" y="501050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5045154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Interactive Experience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5614511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Easily engage with multimedia content like videos and interactive quizzes.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77138" y="501050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045154"/>
            <a:ext cx="2773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Self-Paced Learning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614511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 at your own speed and revisit materials as needed.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2406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Front-end Technologies used for E- Learning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06824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HTML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3706892"/>
            <a:ext cx="3156347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 is the backbone of web content, providing a structured markup language that defines the elements and layout of a webpage. In e-learning, it's crucial for organizing and presenting text, images, and multimedia elements.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06824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CSS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3706892"/>
            <a:ext cx="3156347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CSS complements HTML by controlling the visual presentation of a webpage. In e-learning, CSS is used to style the content, ensuring a consistent and aesthetically pleasing design, including fonts, colors, spacing, and responsive layouts.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06824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JavaScript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3706892"/>
            <a:ext cx="3156347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 adds interactivity and dynamic behavior to web pages. In e-learning, it's employed for creating engaging user interfaces, implementing interactive quizzes, managing multimedia elements, and facilitating real-time interactions without requiring page reloads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3504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Design Considerations for E-Learning Websites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168134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404116"/>
            <a:ext cx="2560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Responsive Design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973473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a consistent experience across devices and screen sizes.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3168134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3404116"/>
            <a:ext cx="2636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Intuitive Navigation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973473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Make it easy for learners to find their way around the platform.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514242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378410"/>
            <a:ext cx="2667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Accessible Content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94776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Consider different learning needs and enable assistive technologies.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142428"/>
            <a:ext cx="5166122" cy="1752124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378410"/>
            <a:ext cx="2910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Branding and Visuals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947767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visually appealing and cohesive learning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8298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User Experience Best Practices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4466" y="1955483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1962388"/>
            <a:ext cx="2400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Clear Instructions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531745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We provide concise and actionable guidance for each learning activity.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8746" y="395513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2849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Intuitive Navigation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Ensured a user-friendly navigation system that is intuitive and easy to understand.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494950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13811">
            <a:solidFill>
              <a:srgbClr val="49495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24936" y="595479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961698"/>
            <a:ext cx="2727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Responsive Support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Offer prompt assistance through forums, live chats, and dedicated support staff.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096095"/>
            <a:ext cx="10500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Integration of Front-End for E-Learning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348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8401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Course Listings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Responsive Design Implementation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Optimization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17278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Learning Modules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577810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C6F3C7-FEB4-C19F-6BB1-A8C3281B5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24" y="485438"/>
            <a:ext cx="13576151" cy="76365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758"/>
            <a:ext cx="14630400" cy="8229600"/>
          </a:xfrm>
          <a:prstGeom prst="rect">
            <a:avLst/>
          </a:prstGeom>
          <a:solidFill>
            <a:srgbClr val="05050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920B83-9549-3D77-E9FD-ED43BA54F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83" y="503592"/>
            <a:ext cx="13716000" cy="77152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491</Words>
  <Application>Microsoft Office PowerPoint</Application>
  <PresentationFormat>Custom</PresentationFormat>
  <Paragraphs>94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Poppins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Saniya Gupta</cp:lastModifiedBy>
  <cp:revision>2</cp:revision>
  <dcterms:created xsi:type="dcterms:W3CDTF">2023-12-04T04:49:15Z</dcterms:created>
  <dcterms:modified xsi:type="dcterms:W3CDTF">2023-12-04T10:39:21Z</dcterms:modified>
</cp:coreProperties>
</file>